
<file path=[Content_Types].xml><?xml version="1.0" encoding="utf-8"?>
<Types xmlns="http://schemas.openxmlformats.org/package/2006/content-types">
  <Default Extension="xml" ContentType="application/vnd.openxmlformats-officedocument.extended-properties+xml"/>
  <Default Extension="rels" ContentType="application/vnd.openxmlformats-package.relationships+xml"/>
  <Default Extension="jpg" ContentType="image/jpeg"/>
  <Override PartName="/docProps/core.xml" ContentType="application/vnd.openxmlformats-package.core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customXml/item3.xml" ContentType="application/xml"/>
  <Override PartName="/customXml/itemProps31.xml" ContentType="application/vnd.openxmlformats-officedocument.customXmlProperties+xml"/>
  <Override PartName="/ppt/handoutMasters/handoutMaster11.xml" ContentType="application/vnd.openxmlformats-officedocument.presentationml.handoutMaster+xml"/>
  <Override PartName="/ppt/theme/theme31.xml" ContentType="application/vnd.openxmlformats-officedocument.theme+xml"/>
  <Override PartName="/ppt/authors.xml" ContentType="application/vnd.ms-powerpoint.authors+xml"/>
  <Override PartName="/customXml/item22.xml" ContentType="application/xml"/>
  <Override PartName="/customXml/itemProps22.xml" ContentType="application/vnd.openxmlformats-officedocument.customXmlProperties+xml"/>
  <Override PartName="/customXml/item13.xml" ContentType="application/xml"/>
  <Override PartName="/customXml/itemProps13.xml" ContentType="application/vnd.openxmlformats-officedocument.customXmlProperties+xml"/>
  <Override PartName="/ppt/notesMasters/notesMaster11.xml" ContentType="application/vnd.openxmlformats-officedocument.presentationml.notesMaster+xml"/>
  <Override PartName="/ppt/theme/theme22.xml" ContentType="application/vnd.openxmlformats-officedocument.theme+xml"/>
  <Override PartName="/ppt/tableStyles.xml" ContentType="application/vnd.openxmlformats-officedocument.presentationml.tableStyles+xml"/>
  <Override PartName="/ppt/slides/slide11.xml" ContentType="application/vnd.openxmlformats-officedocument.presentationml.slide+xml"/>
  <Override PartName="/ppt/notesSlides/notesSlide11.xml" ContentType="application/vnd.openxmlformats-officedocument.presentationml.notesSlide+xml"/>
  <Override PartName="/ppt/slideLayouts/slideLayout11.xml" ContentType="application/vnd.openxmlformats-officedocument.presentationml.slideLayout+xml"/>
  <Override PartName="/ppt/slideMasters/slideMaster11.xml" ContentType="application/vnd.openxmlformats-officedocument.presentationml.slideMaster+xml"/>
  <Override PartName="/ppt/theme/theme13.xml" ContentType="application/vnd.openxmlformats-officedocument.theme+xml"/>
  <Override PartName="/ppt/viewProps.xml" ContentType="application/vnd.openxmlformats-officedocument.presentationml.viewProps+xml"/>
  <Override PartName="/docMetadata/LabelInfo.xml" ContentType="application/vnd.ms-office.classificationlabels+xml"/>
  <Override PartName="/docProps/custom.xml" ContentType="application/vnd.openxmlformats-officedocument.custom-properties+xml"/>
</Types>
</file>

<file path=_rels/.rels>&#65279;<?xml version="1.0" encoding="utf-8"?><Relationships xmlns="http://schemas.openxmlformats.org/package/2006/relationships"><Relationship Type="http://schemas.openxmlformats.org/officeDocument/2006/relationships/extended-properties" Target="/docProps/app.xml" Id="rId3" /><Relationship Type="http://schemas.openxmlformats.org/package/2006/relationships/metadata/core-properties" Target="/docProps/core.xml" Id="rId2" /><Relationship Type="http://schemas.openxmlformats.org/officeDocument/2006/relationships/officeDocument" Target="/ppt/presentation.xml" Id="rId1" /><Relationship Type="http://schemas.microsoft.com/office/2020/02/relationships/classificationlabels" Target="/docMetadata/LabelInfo.xml" Id="rId5" /><Relationship Type="http://schemas.openxmlformats.org/officeDocument/2006/relationships/custom-properties" Target="/docProps/custom.xml" Id="rId4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5" r:id="rId4"/>
  </p:sldMasterIdLst>
  <p:notesMasterIdLst>
    <p:notesMasterId r:id="rId6"/>
  </p:notesMasterIdLst>
  <p:handoutMasterIdLst>
    <p:handoutMasterId r:id="rId7"/>
  </p:handoutMasterIdLst>
  <p:sldIdLst>
    <p:sldId id="264" r:id="rId5"/>
  </p:sldIdLst>
  <p:sldSz cx="10058400" cy="7772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41BFB1F-23FC-9F36-30FA-DECD51CA641E}" name="Kaila Orsucci (TEKsystems, Inc.)" initials="KO(I" userId="S::v-korsucci@microsoft.com::e7aad994-0403-45c0-b7c8-0c969e213a38" providerId="AD"/>
  <p188:author id="{84FB8148-9464-6C57-92E8-788B128E693E}" name="Kirsten Ballweg" initials="KB" userId="S::kirstenb@microsoft.com::c47a99fc-9286-469c-b169-05c5a33df54a" providerId="AD"/>
  <p188:author id="{AB21A47C-7B25-CB16-8A25-0972AEFBA567}" name="Shawna Swanson" initials="SS" userId="S::shswanson@microsoft.com::586bed90-38fb-452d-bd30-6c7e2f92742d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85C76"/>
    <a:srgbClr val="F59017"/>
    <a:srgbClr val="D97B80"/>
    <a:srgbClr val="F1F1F1"/>
    <a:srgbClr val="DFD8CA"/>
    <a:srgbClr val="FFFFFF"/>
    <a:srgbClr val="B48F85"/>
    <a:srgbClr val="FFFBF5"/>
    <a:srgbClr val="F8F8F8"/>
    <a:srgbClr val="B1755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362"/>
    <p:restoredTop sz="94720"/>
  </p:normalViewPr>
  <p:slideViewPr>
    <p:cSldViewPr snapToGrid="0" snapToObjects="1">
      <p:cViewPr>
        <p:scale>
          <a:sx n="100" d="100"/>
          <a:sy n="100" d="100"/>
        </p:scale>
        <p:origin x="230" y="-7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151" d="100"/>
          <a:sy n="151" d="100"/>
        </p:scale>
        <p:origin x="2552" y="192"/>
      </p:cViewPr>
      <p:guideLst/>
    </p:cSldViewPr>
  </p:notesViewPr>
  <p:gridSpacing cx="76200" cy="76200"/>
</p:viewPr>
</file>

<file path=ppt/_rels/presentation.xml.rels>&#65279;<?xml version="1.0" encoding="utf-8"?><Relationships xmlns="http://schemas.openxmlformats.org/package/2006/relationships"><Relationship Type="http://schemas.openxmlformats.org/officeDocument/2006/relationships/presProps" Target="/ppt/presProps.xml" Id="rId8" /><Relationship Type="http://schemas.openxmlformats.org/officeDocument/2006/relationships/customXml" Target="/customXml/item3.xml" Id="rId3" /><Relationship Type="http://schemas.openxmlformats.org/officeDocument/2006/relationships/handoutMaster" Target="/ppt/handoutMasters/handoutMaster11.xml" Id="rId7" /><Relationship Type="http://schemas.microsoft.com/office/2018/10/relationships/authors" Target="/ppt/authors.xml" Id="rId12" /><Relationship Type="http://schemas.openxmlformats.org/officeDocument/2006/relationships/customXml" Target="/customXml/item22.xml" Id="rId2" /><Relationship Type="http://schemas.openxmlformats.org/officeDocument/2006/relationships/customXml" Target="/customXml/item13.xml" Id="rId1" /><Relationship Type="http://schemas.openxmlformats.org/officeDocument/2006/relationships/notesMaster" Target="/ppt/notesMasters/notesMaster11.xml" Id="rId6" /><Relationship Type="http://schemas.openxmlformats.org/officeDocument/2006/relationships/tableStyles" Target="/ppt/tableStyles.xml" Id="rId11" /><Relationship Type="http://schemas.openxmlformats.org/officeDocument/2006/relationships/slide" Target="/ppt/slides/slide11.xml" Id="rId5" /><Relationship Type="http://schemas.openxmlformats.org/officeDocument/2006/relationships/theme" Target="/ppt/theme/theme13.xml" Id="rId10" /><Relationship Type="http://schemas.openxmlformats.org/officeDocument/2006/relationships/slideMaster" Target="/ppt/slideMasters/slideMaster11.xml" Id="rId4" /><Relationship Type="http://schemas.openxmlformats.org/officeDocument/2006/relationships/viewProps" Target="/ppt/viewProps.xml" Id="rId9" /></Relationships>
</file>

<file path=ppt/handoutMasters/_rels/handoutMaster11.xml.rels>&#65279;<?xml version="1.0" encoding="utf-8"?><Relationships xmlns="http://schemas.openxmlformats.org/package/2006/relationships"><Relationship Type="http://schemas.openxmlformats.org/officeDocument/2006/relationships/theme" Target="/ppt/theme/theme31.xml" Id="rId1" /></Relationships>
</file>

<file path=ppt/handoutMasters/handoutMaster1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1539FC15-D4BE-AC0D-8E25-58570930DD97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18170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1.xml.rels>&#65279;<?xml version="1.0" encoding="utf-8"?><Relationships xmlns="http://schemas.openxmlformats.org/package/2006/relationships"><Relationship Type="http://schemas.openxmlformats.org/officeDocument/2006/relationships/theme" Target="/ppt/theme/theme22.xml" Id="rId1" /></Relationships>
</file>

<file path=ppt/notesMasters/notesMaster1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DBAE0A3-FC72-C943-8915-67B78CCBD2EB}" type="datetimeFigureOut">
              <a:rPr lang="en-US" smtClean="0"/>
              <a:t>4/29/2024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885950" y="1143000"/>
            <a:ext cx="30861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8EF4D5-177F-4345-931A-46460CD21E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64939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1.xml.rels>&#65279;<?xml version="1.0" encoding="utf-8"?><Relationships xmlns="http://schemas.openxmlformats.org/package/2006/relationships"><Relationship Type="http://schemas.openxmlformats.org/officeDocument/2006/relationships/slide" Target="/ppt/slides/slide11.xml" Id="rId2" /><Relationship Type="http://schemas.openxmlformats.org/officeDocument/2006/relationships/notesMaster" Target="/ppt/notesMasters/notesMaster11.xml" Id="rId1" /></Relationship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433513" y="1143000"/>
            <a:ext cx="3990975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88EF4D5-177F-4345-931A-46460CD21E03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5589651"/>
      </p:ext>
    </p:extLst>
  </p:cSld>
  <p:clrMapOvr>
    <a:masterClrMapping/>
  </p:clrMapOvr>
</p:notes>
</file>

<file path=ppt/slideLayouts/_rels/slideLayout11.xml.rels>&#65279;<?xml version="1.0" encoding="utf-8"?><Relationships xmlns="http://schemas.openxmlformats.org/package/2006/relationships"><Relationship Type="http://schemas.openxmlformats.org/officeDocument/2006/relationships/image" Target="/ppt/media/image1.jpg" Id="rId2" /><Relationship Type="http://schemas.openxmlformats.org/officeDocument/2006/relationships/slideMaster" Target="/ppt/slideMasters/slideMaster11.xml" Id="rId1" /></Relationships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Certifica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{image_background}">
            <a:extLst>
              <a:ext uri="{FF2B5EF4-FFF2-40B4-BE49-F238E27FC236}">
                <a16:creationId xmlns:a16="http://schemas.microsoft.com/office/drawing/2014/main" id="{123A6306-6CAF-A076-47A6-5E2CC119950A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10050183" cy="7766050"/>
          </a:xfrm>
          <a:prstGeom prst="rect">
            <a:avLst/>
          </a:prstGeom>
        </p:spPr>
      </p:pic>
      <p:sp>
        <p:nvSpPr>
          <p:cNvPr id="28" name="Rectangle 27">
            <a:extLst>
              <a:ext uri="{FF2B5EF4-FFF2-40B4-BE49-F238E27FC236}">
                <a16:creationId xmlns:a16="http://schemas.microsoft.com/office/drawing/2014/main" id="{E5401159-3005-6EA8-A6D9-F4D1411D2A5A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 userDrawn="1"/>
        </p:nvSpPr>
        <p:spPr>
          <a:xfrm>
            <a:off x="968470" y="953429"/>
            <a:ext cx="8113240" cy="586554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FA87A0B3-FABD-BEB1-0965-32802BE7C539}"/>
              </a:ext>
            </a:extLst>
          </p:cNvPr>
          <p:cNvCxnSpPr>
            <a:cxnSpLocks/>
          </p:cNvCxnSpPr>
          <p:nvPr userDrawn="1"/>
        </p:nvCxnSpPr>
        <p:spPr>
          <a:xfrm>
            <a:off x="2168045" y="5911982"/>
            <a:ext cx="2751246" cy="0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" name="Title 1">
            <a:extLst>
              <a:ext uri="{FF2B5EF4-FFF2-40B4-BE49-F238E27FC236}">
                <a16:creationId xmlns:a16="http://schemas.microsoft.com/office/drawing/2014/main" id="{E4EF52D9-DF96-82F1-C751-49C9D08CB1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62100" y="2916589"/>
            <a:ext cx="6934200" cy="1323032"/>
          </a:xfrm>
        </p:spPr>
        <p:txBody>
          <a:bodyPr/>
          <a:lstStyle>
            <a:lvl1pPr>
              <a:defRPr sz="6600">
                <a:solidFill>
                  <a:schemeClr val="accent4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9" name="Text Placeholder 18">
            <a:extLst>
              <a:ext uri="{FF2B5EF4-FFF2-40B4-BE49-F238E27FC236}">
                <a16:creationId xmlns:a16="http://schemas.microsoft.com/office/drawing/2014/main" id="{755B152E-D7BC-8BEA-BA31-7CFEC23BD4D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600200" y="1243360"/>
            <a:ext cx="6896100" cy="1150264"/>
          </a:xfrm>
        </p:spPr>
        <p:txBody>
          <a:bodyPr lIns="0" tIns="0" rIns="0" bIns="0" anchor="ctr">
            <a:noAutofit/>
          </a:bodyPr>
          <a:lstStyle>
            <a:lvl1pPr marL="0" indent="0" algn="ctr">
              <a:lnSpc>
                <a:spcPct val="110000"/>
              </a:lnSpc>
              <a:spcBef>
                <a:spcPts val="0"/>
              </a:spcBef>
              <a:buNone/>
              <a:defRPr sz="3600" b="1" i="0" spc="0" baseline="0">
                <a:solidFill>
                  <a:schemeClr val="accent1">
                    <a:lumMod val="75000"/>
                  </a:schemeClr>
                </a:solidFill>
                <a:latin typeface="+mj-lt"/>
              </a:defRPr>
            </a:lvl1pPr>
          </a:lstStyle>
          <a:p>
            <a:pPr lvl="0"/>
            <a:endParaRPr lang="en-US" dirty="0"/>
          </a:p>
        </p:txBody>
      </p:sp>
      <p:sp>
        <p:nvSpPr>
          <p:cNvPr id="20" name="Text Placeholder 18">
            <a:extLst>
              <a:ext uri="{FF2B5EF4-FFF2-40B4-BE49-F238E27FC236}">
                <a16:creationId xmlns:a16="http://schemas.microsoft.com/office/drawing/2014/main" id="{F101ADAE-E103-C901-76BA-7BA810260C82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600200" y="2504190"/>
            <a:ext cx="6896100" cy="275093"/>
          </a:xfrm>
        </p:spPr>
        <p:txBody>
          <a:bodyPr lIns="0" tIns="0" rIns="0" bIns="0" anchor="ctr">
            <a:noAutofit/>
          </a:bodyPr>
          <a:lstStyle>
            <a:lvl1pPr marL="0" indent="0" algn="ctr">
              <a:lnSpc>
                <a:spcPct val="103000"/>
              </a:lnSpc>
              <a:spcBef>
                <a:spcPts val="0"/>
              </a:spcBef>
              <a:buNone/>
              <a:defRPr sz="1400" b="0" i="0" spc="0" baseline="0">
                <a:latin typeface="+mn-lt"/>
              </a:defRPr>
            </a:lvl1pPr>
          </a:lstStyle>
          <a:p>
            <a:pPr lvl="0"/>
            <a:endParaRPr lang="en-US" dirty="0"/>
          </a:p>
        </p:txBody>
      </p:sp>
      <p:sp>
        <p:nvSpPr>
          <p:cNvPr id="22" name="Text Placeholder 18">
            <a:extLst>
              <a:ext uri="{FF2B5EF4-FFF2-40B4-BE49-F238E27FC236}">
                <a16:creationId xmlns:a16="http://schemas.microsoft.com/office/drawing/2014/main" id="{E064B010-6E6B-1255-F106-4DC0407C279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2168044" y="4310305"/>
            <a:ext cx="5714157" cy="959723"/>
          </a:xfrm>
        </p:spPr>
        <p:txBody>
          <a:bodyPr lIns="0" tIns="0" rIns="0" bIns="0" anchor="t">
            <a:noAutofit/>
          </a:bodyPr>
          <a:lstStyle>
            <a:lvl1pPr marL="0" indent="0" algn="ctr">
              <a:lnSpc>
                <a:spcPct val="103000"/>
              </a:lnSpc>
              <a:spcBef>
                <a:spcPts val="0"/>
              </a:spcBef>
              <a:buNone/>
              <a:defRPr sz="1400" b="0" i="0" spc="0" baseline="0">
                <a:latin typeface="+mn-lt"/>
              </a:defRPr>
            </a:lvl1pPr>
          </a:lstStyle>
          <a:p>
            <a:pPr lvl="0"/>
            <a:endParaRPr lang="en-US" dirty="0"/>
          </a:p>
        </p:txBody>
      </p:sp>
      <p:sp>
        <p:nvSpPr>
          <p:cNvPr id="23" name="Text Placeholder 18">
            <a:extLst>
              <a:ext uri="{FF2B5EF4-FFF2-40B4-BE49-F238E27FC236}">
                <a16:creationId xmlns:a16="http://schemas.microsoft.com/office/drawing/2014/main" id="{45413EB6-168E-5915-6786-DC92D1EC05C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2168045" y="5505035"/>
            <a:ext cx="2751245" cy="384048"/>
          </a:xfrm>
        </p:spPr>
        <p:txBody>
          <a:bodyPr lIns="0" tIns="0" rIns="0" bIns="0" anchor="ctr" anchorCtr="0">
            <a:noAutofit/>
          </a:bodyPr>
          <a:lstStyle>
            <a:lvl1pPr marL="0" indent="0" algn="ctr">
              <a:lnSpc>
                <a:spcPct val="103000"/>
              </a:lnSpc>
              <a:spcBef>
                <a:spcPts val="0"/>
              </a:spcBef>
              <a:buNone/>
              <a:defRPr sz="2700" b="0" i="0">
                <a:latin typeface="Rastanty Cortez" panose="02000506000000020003" pitchFamily="2" charset="77"/>
              </a:defRPr>
            </a:lvl1pPr>
          </a:lstStyle>
          <a:p>
            <a:pPr lvl="0"/>
            <a:endParaRPr lang="en-US" dirty="0"/>
          </a:p>
        </p:txBody>
      </p:sp>
      <p:sp>
        <p:nvSpPr>
          <p:cNvPr id="24" name="Text Placeholder 18">
            <a:extLst>
              <a:ext uri="{FF2B5EF4-FFF2-40B4-BE49-F238E27FC236}">
                <a16:creationId xmlns:a16="http://schemas.microsoft.com/office/drawing/2014/main" id="{DF4918CB-EA2A-5439-955D-D6C8BD5D98A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2168044" y="5934882"/>
            <a:ext cx="2751246" cy="384048"/>
          </a:xfrm>
        </p:spPr>
        <p:txBody>
          <a:bodyPr lIns="0" tIns="0" rIns="0" bIns="0"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1000" b="0" i="0" cap="all" spc="0" baseline="0">
                <a:latin typeface="+mn-lt"/>
              </a:defRPr>
            </a:lvl1pPr>
          </a:lstStyle>
          <a:p>
            <a:pPr lvl="0"/>
            <a:endParaRPr lang="en-US" dirty="0"/>
          </a:p>
        </p:txBody>
      </p:sp>
      <p:sp>
        <p:nvSpPr>
          <p:cNvPr id="11" name="Text Placeholder 18">
            <a:extLst>
              <a:ext uri="{FF2B5EF4-FFF2-40B4-BE49-F238E27FC236}">
                <a16:creationId xmlns:a16="http://schemas.microsoft.com/office/drawing/2014/main" id="{05F115BF-3DF6-F2F6-3A1D-FF16621A45DE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130953" y="5505898"/>
            <a:ext cx="2751245" cy="384048"/>
          </a:xfrm>
        </p:spPr>
        <p:txBody>
          <a:bodyPr lIns="0" tIns="0" rIns="0" bIns="0"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1400" b="0" i="0" cap="none" spc="0" baseline="0">
                <a:latin typeface="+mn-lt"/>
              </a:defRPr>
            </a:lvl1pPr>
          </a:lstStyle>
          <a:p>
            <a:pPr lvl="0"/>
            <a:endParaRPr lang="en-US" dirty="0"/>
          </a:p>
        </p:txBody>
      </p:sp>
      <p:sp>
        <p:nvSpPr>
          <p:cNvPr id="12" name="Text Placeholder 18">
            <a:extLst>
              <a:ext uri="{FF2B5EF4-FFF2-40B4-BE49-F238E27FC236}">
                <a16:creationId xmlns:a16="http://schemas.microsoft.com/office/drawing/2014/main" id="{92AC2BF3-871D-A223-3DBD-92495EC651C2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130954" y="5933792"/>
            <a:ext cx="2751244" cy="384048"/>
          </a:xfrm>
        </p:spPr>
        <p:txBody>
          <a:bodyPr lIns="0" tIns="0" rIns="0" bIns="0"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1000" b="0" i="0" cap="all" spc="0" baseline="0">
                <a:latin typeface="+mn-lt"/>
              </a:defRPr>
            </a:lvl1pPr>
          </a:lstStyle>
          <a:p>
            <a:pPr lvl="0"/>
            <a:endParaRPr lang="en-US" dirty="0"/>
          </a:p>
        </p:txBody>
      </p: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F9847467-5BBF-0DD0-6907-143F783C4F62}"/>
              </a:ext>
            </a:extLst>
          </p:cNvPr>
          <p:cNvCxnSpPr>
            <a:cxnSpLocks/>
          </p:cNvCxnSpPr>
          <p:nvPr userDrawn="1"/>
        </p:nvCxnSpPr>
        <p:spPr>
          <a:xfrm>
            <a:off x="5130955" y="5911982"/>
            <a:ext cx="2751246" cy="0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6709549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1008" userDrawn="1">
          <p15:clr>
            <a:srgbClr val="FBAE40"/>
          </p15:clr>
        </p15:guide>
        <p15:guide id="2" pos="5352" userDrawn="1">
          <p15:clr>
            <a:srgbClr val="FBAE40"/>
          </p15:clr>
        </p15:guide>
      </p15:sldGuideLst>
    </p:ext>
  </p:extLst>
</p:sldLayout>
</file>

<file path=ppt/slideMasters/_rels/slideMaster11.xml.rels>&#65279;<?xml version="1.0" encoding="utf-8"?><Relationships xmlns="http://schemas.openxmlformats.org/package/2006/relationships"><Relationship Type="http://schemas.openxmlformats.org/officeDocument/2006/relationships/theme" Target="/ppt/theme/theme13.xml" Id="rId2" /><Relationship Type="http://schemas.openxmlformats.org/officeDocument/2006/relationships/slideLayout" Target="/ppt/slideLayouts/slideLayout11.xml" Id="rId1" /></Relationships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92931" y="547690"/>
            <a:ext cx="8872538" cy="1988345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2931" y="2738438"/>
            <a:ext cx="8872538" cy="4565611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9082320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</p:sldLayoutIdLst>
  <p:txStyles>
    <p:titleStyle>
      <a:lvl1pPr algn="ctr" defTabSz="1028700" rtl="0" eaLnBrk="1" latinLnBrk="0" hangingPunct="1">
        <a:lnSpc>
          <a:spcPct val="85000"/>
        </a:lnSpc>
        <a:spcBef>
          <a:spcPct val="0"/>
        </a:spcBef>
        <a:buNone/>
        <a:defRPr sz="4500" b="1" i="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1028700" rtl="0" eaLnBrk="1" latinLnBrk="0" hangingPunct="1">
        <a:lnSpc>
          <a:spcPct val="103000"/>
        </a:lnSpc>
        <a:spcBef>
          <a:spcPts val="1125"/>
        </a:spcBef>
        <a:buFont typeface="Arial" panose="020B0604020202020204" pitchFamily="34" charset="0"/>
        <a:buNone/>
        <a:defRPr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0" algn="l" defTabSz="1028700" rtl="0" eaLnBrk="1" latinLnBrk="0" hangingPunct="1">
        <a:lnSpc>
          <a:spcPct val="103000"/>
        </a:lnSpc>
        <a:spcBef>
          <a:spcPts val="563"/>
        </a:spcBef>
        <a:buFont typeface="Arial" panose="020B0604020202020204" pitchFamily="34" charset="0"/>
        <a:buNone/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1028700" indent="0" algn="l" defTabSz="1028700" rtl="0" eaLnBrk="1" latinLnBrk="0" hangingPunct="1">
        <a:lnSpc>
          <a:spcPct val="103000"/>
        </a:lnSpc>
        <a:spcBef>
          <a:spcPts val="563"/>
        </a:spcBef>
        <a:buFont typeface="Arial" panose="020B0604020202020204" pitchFamily="34" charset="0"/>
        <a:buNone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543050" indent="0" algn="l" defTabSz="1028700" rtl="0" eaLnBrk="1" latinLnBrk="0" hangingPunct="1">
        <a:lnSpc>
          <a:spcPct val="103000"/>
        </a:lnSpc>
        <a:spcBef>
          <a:spcPts val="563"/>
        </a:spcBef>
        <a:buFont typeface="Arial" panose="020B0604020202020204" pitchFamily="34" charset="0"/>
        <a:buNone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0" algn="l" defTabSz="1028700" rtl="0" eaLnBrk="1" latinLnBrk="0" hangingPunct="1">
        <a:lnSpc>
          <a:spcPct val="103000"/>
        </a:lnSpc>
        <a:spcBef>
          <a:spcPts val="563"/>
        </a:spcBef>
        <a:buFont typeface="Arial" panose="020B0604020202020204" pitchFamily="34" charset="0"/>
        <a:buNone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828925" indent="-257175" algn="l" defTabSz="102870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2025" kern="1200">
          <a:solidFill>
            <a:schemeClr val="tx1"/>
          </a:solidFill>
          <a:latin typeface="+mn-lt"/>
          <a:ea typeface="+mn-ea"/>
          <a:cs typeface="+mn-cs"/>
        </a:defRPr>
      </a:lvl6pPr>
      <a:lvl7pPr marL="3343275" indent="-257175" algn="l" defTabSz="102870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2025" kern="1200">
          <a:solidFill>
            <a:schemeClr val="tx1"/>
          </a:solidFill>
          <a:latin typeface="+mn-lt"/>
          <a:ea typeface="+mn-ea"/>
          <a:cs typeface="+mn-cs"/>
        </a:defRPr>
      </a:lvl7pPr>
      <a:lvl8pPr marL="3857625" indent="-257175" algn="l" defTabSz="102870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2025" kern="1200">
          <a:solidFill>
            <a:schemeClr val="tx1"/>
          </a:solidFill>
          <a:latin typeface="+mn-lt"/>
          <a:ea typeface="+mn-ea"/>
          <a:cs typeface="+mn-cs"/>
        </a:defRPr>
      </a:lvl8pPr>
      <a:lvl9pPr marL="4371975" indent="-257175" algn="l" defTabSz="102870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202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28700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algn="l" defTabSz="1028700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2pPr>
      <a:lvl3pPr marL="1028700" algn="l" defTabSz="1028700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3pPr>
      <a:lvl4pPr marL="1543050" algn="l" defTabSz="1028700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algn="l" defTabSz="1028700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5pPr>
      <a:lvl6pPr marL="2571750" algn="l" defTabSz="1028700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6pPr>
      <a:lvl7pPr marL="3086100" algn="l" defTabSz="1028700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7pPr>
      <a:lvl8pPr marL="3600450" algn="l" defTabSz="1028700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8pPr>
      <a:lvl9pPr marL="4114800" algn="l" defTabSz="1028700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50" pos="3168" userDrawn="1">
          <p15:clr>
            <a:srgbClr val="A4A3A4"/>
          </p15:clr>
        </p15:guide>
        <p15:guide id="51" orient="horz" pos="2448" userDrawn="1">
          <p15:clr>
            <a:srgbClr val="A4A3A4"/>
          </p15:clr>
        </p15:guide>
      </p15:sldGuideLst>
    </p:ext>
  </p:extLst>
</p:sldMaster>
</file>

<file path=ppt/slides/_rels/slide11.xml.rels>&#65279;<?xml version="1.0" encoding="utf-8"?><Relationships xmlns="http://schemas.openxmlformats.org/package/2006/relationships"><Relationship Type="http://schemas.openxmlformats.org/officeDocument/2006/relationships/notesSlide" Target="/ppt/notesSlides/notesSlide11.xml" Id="rId2" /><Relationship Type="http://schemas.openxmlformats.org/officeDocument/2006/relationships/slideLayout" Target="/ppt/slideLayouts/slideLayout11.xml" Id="rId1" /></Relationships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le 16">
            <a:extLst>
              <a:ext uri="{FF2B5EF4-FFF2-40B4-BE49-F238E27FC236}">
                <a16:creationId xmlns:a16="http://schemas.microsoft.com/office/drawing/2014/main" id="{A60C8ACB-9A5B-AD64-0766-59AC5CD61A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Dany Kramer</a:t>
            </a:r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D2FFEF1A-1161-D5D1-65C8-CB97E3B697D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600200" y="1243360"/>
            <a:ext cx="6896100" cy="1150264"/>
          </a:xfrm>
        </p:spPr>
        <p:txBody>
          <a:bodyPr/>
          <a:lstStyle/>
          <a:p>
            <a:r>
              <a:rPr lang="en-US"/>
              <a:t>Certificate of Appreciation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8E7B8B0-9A47-FE86-7E14-1BD16AFB379A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600200" y="2504190"/>
            <a:ext cx="6896100" cy="275093"/>
          </a:xfrm>
        </p:spPr>
        <p:txBody>
          <a:bodyPr/>
          <a:lstStyle/>
          <a:p>
            <a:r>
              <a:rPr lang="en-US" dirty="0"/>
              <a:t>is presented to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6CBEA1B-A8BE-BBB7-45FF-42889FC9650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2168044" y="4310305"/>
            <a:ext cx="5714157" cy="959723"/>
          </a:xfrm>
        </p:spPr>
        <p:txBody>
          <a:bodyPr/>
          <a:lstStyle/>
          <a:p>
            <a:r>
              <a:rPr lang="en-US"/>
              <a:t>for their valuable contributions to the team.</a:t>
            </a:r>
          </a:p>
          <a:p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4B0EA6C8-F5E3-03A5-5349-8477FCF150E7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2168045" y="5505035"/>
            <a:ext cx="2751245" cy="384048"/>
          </a:xfrm>
        </p:spPr>
        <p:txBody>
          <a:bodyPr/>
          <a:lstStyle/>
          <a:p>
            <a:r>
              <a:rPr lang="en-US"/>
              <a:t>Peyton Davis</a:t>
            </a:r>
            <a:endParaRPr lang="en-US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466D7D55-C4A7-130F-2A66-5FF65AEF2AFB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2168044" y="5934882"/>
            <a:ext cx="2751246" cy="384048"/>
          </a:xfrm>
        </p:spPr>
        <p:txBody>
          <a:bodyPr/>
          <a:lstStyle/>
          <a:p>
            <a:r>
              <a:rPr lang="en-US"/>
              <a:t>Manager, Northwind traders</a:t>
            </a:r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DE2F250B-BA48-B58B-8978-5E940A4EF3A0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130953" y="5505898"/>
            <a:ext cx="2751245" cy="384048"/>
          </a:xfrm>
        </p:spPr>
        <p:txBody>
          <a:bodyPr/>
          <a:lstStyle/>
          <a:p>
            <a:r>
              <a:rPr lang="en-US"/>
              <a:t>April 24, 20XX</a:t>
            </a:r>
            <a:endParaRPr lang="en-US" dirty="0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0BB61A17-4E36-3928-914E-FFD83E8CC4A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130954" y="5933792"/>
            <a:ext cx="2751244" cy="384048"/>
          </a:xfrm>
        </p:spPr>
        <p:txBody>
          <a:bodyPr/>
          <a:lstStyle/>
          <a:p>
            <a:r>
              <a:rPr lang="en-US"/>
              <a:t>Date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171248"/>
      </p:ext>
    </p:extLst>
  </p:cSld>
  <p:clrMapOvr>
    <a:masterClrMapping/>
  </p:clrMapOvr>
</p:sld>
</file>

<file path=ppt/theme/theme13.xml><?xml version="1.0" encoding="utf-8"?>
<a:theme xmlns:a="http://schemas.openxmlformats.org/drawingml/2006/main" name="Custom">
  <a:themeElements>
    <a:clrScheme name="Custom 3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E25470"/>
      </a:accent1>
      <a:accent2>
        <a:srgbClr val="EA8FA0"/>
      </a:accent2>
      <a:accent3>
        <a:srgbClr val="FDB747"/>
      </a:accent3>
      <a:accent4>
        <a:srgbClr val="B82F1E"/>
      </a:accent4>
      <a:accent5>
        <a:srgbClr val="85687F"/>
      </a:accent5>
      <a:accent6>
        <a:srgbClr val="F3D2C0"/>
      </a:accent6>
      <a:hlink>
        <a:srgbClr val="0563C1"/>
      </a:hlink>
      <a:folHlink>
        <a:srgbClr val="954F72"/>
      </a:folHlink>
    </a:clrScheme>
    <a:fontScheme name="Custom 71">
      <a:majorFont>
        <a:latin typeface="Gabriola"/>
        <a:ea typeface=""/>
        <a:cs typeface=""/>
      </a:majorFont>
      <a:minorFont>
        <a:latin typeface="Avenir Next LT Pro Light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lIns="0" tIns="0" rIns="0" bIns="0" rtlCol="0" anchor="b">
        <a:noAutofit/>
      </a:bodyPr>
      <a:lstStyle>
        <a:defPPr algn="ctr">
          <a:defRPr sz="2700" spc="50" dirty="0">
            <a:solidFill>
              <a:srgbClr val="000000">
                <a:alpha val="100000"/>
              </a:srgbClr>
            </a:solidFill>
            <a:latin typeface="Boucherie Flared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BP_Certificate_1_win32_EF_v2" id="{A9A5FBD4-AAA0-472B-972D-7E92980C9005}" vid="{E4353E02-C676-4AB5-A953-E3E1D219850B}"/>
    </a:ext>
  </a:extLst>
</a:theme>
</file>

<file path=ppt/theme/theme2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3.xml.rels>&#65279;<?xml version="1.0" encoding="utf-8"?><Relationships xmlns="http://schemas.openxmlformats.org/package/2006/relationships"><Relationship Type="http://schemas.openxmlformats.org/officeDocument/2006/relationships/customXmlProps" Target="/customXml/itemProps13.xml" Id="rId1" /></Relationships>
</file>

<file path=customXml/_rels/item22.xml.rels>&#65279;<?xml version="1.0" encoding="utf-8"?><Relationships xmlns="http://schemas.openxmlformats.org/package/2006/relationships"><Relationship Type="http://schemas.openxmlformats.org/officeDocument/2006/relationships/customXmlProps" Target="/customXml/itemProps22.xml" Id="rId1" /></Relationships>
</file>

<file path=customXml/_rels/item3.xml.rels>&#65279;<?xml version="1.0" encoding="utf-8"?><Relationships xmlns="http://schemas.openxmlformats.org/package/2006/relationships"><Relationship Type="http://schemas.openxmlformats.org/officeDocument/2006/relationships/customXmlProps" Target="/customXml/itemProps31.xml" Id="rId1" /></Relationships>
</file>

<file path=customXml/item1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28" ma:contentTypeDescription="Create a new document." ma:contentTypeScope="" ma:versionID="60f5a4f2d2b0abadcf532d48ebf9cb71">
  <xsd:schema xmlns:xsd="http://www.w3.org/2001/XMLSchema" xmlns:xs="http://www.w3.org/2001/XMLSchema" xmlns:p="http://schemas.microsoft.com/office/2006/metadata/properties" xmlns:ns1="http://schemas.microsoft.com/sharepoint/v3" xmlns:ns2="71af3243-3dd4-4a8d-8c0d-dd76da1f02a5" xmlns:ns3="16c05727-aa75-4e4a-9b5f-8a80a1165891" xmlns:ns4="230e9df3-be65-4c73-a93b-d1236ebd677e" targetNamespace="http://schemas.microsoft.com/office/2006/metadata/properties" ma:root="true" ma:fieldsID="7dd78129e6a1811f84807ad11c651531" ns1:_="" ns2:_="" ns3:_="" ns4:_="">
    <xsd:import namespace="http://schemas.microsoft.com/sharepoint/v3"/>
    <xsd:import namespace="71af3243-3dd4-4a8d-8c0d-dd76da1f02a5"/>
    <xsd:import namespace="16c05727-aa75-4e4a-9b5f-8a80a1165891"/>
    <xsd:import namespace="230e9df3-be65-4c73-a93b-d1236ebd677e"/>
    <xsd:element name="properties">
      <xsd:complexType>
        <xsd:sequence>
          <xsd:element name="documentManagement">
            <xsd:complexType>
              <xsd:all>
                <xsd:element ref="ns2:Status" minOccurs="0"/>
                <xsd:element ref="ns2:Image" minOccurs="0"/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1:_ip_UnifiedCompliancePolicyProperties" minOccurs="0"/>
                <xsd:element ref="ns1:_ip_UnifiedCompliancePolicyUIAction" minOccurs="0"/>
                <xsd:element ref="ns4:TaxCatchAll" minOccurs="0"/>
                <xsd:element ref="ns2:ImageTagsTaxHTField" minOccurs="0"/>
                <xsd:element ref="ns2:MediaServiceLocation" minOccurs="0"/>
                <xsd:element ref="ns2:MediaLengthInSeconds" minOccurs="0"/>
                <xsd:element ref="ns2:Background" minOccurs="0"/>
                <xsd:element ref="ns2:MediaServiceSearchProperties" minOccurs="0"/>
                <xsd:element ref="ns2:MediaServiceDocTags" minOccurs="0"/>
                <xsd:element ref="ns2:MediaServiceObjectDetectorVersions" minOccurs="0"/>
                <xsd:element ref="ns2:MediaServiceSystem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hidden="true" ma:internalName="_ip_UnifiedCompliancePolicyProperties" ma:readOnly="false">
      <xsd:simpleType>
        <xsd:restriction base="dms:Note"/>
      </xsd:simpleType>
    </xsd:element>
    <xsd:element name="_ip_UnifiedCompliancePolicyUIAction" ma:index="21" nillable="true" ma:displayName="Unified Compliance Policy UI Action" ma:hidden="true" ma:internalName="_ip_UnifiedCompliancePolicyUIAction" ma:readOnly="fals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Status" ma:index="2" nillable="true" ma:displayName="Status" ma:default="Not started" ma:format="Dropdown" ma:internalName="Status" ma:readOnly="false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  <xsd:element name="Image" ma:index="3" nillable="true" ma:displayName="Image" ma:format="Image" ma:internalName="Image" ma:readOnly="fals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hidden="true" ma:internalName="MediaServiceOCR" ma:readOnly="true">
      <xsd:simpleType>
        <xsd:restriction base="dms:Note"/>
      </xsd:simpleType>
    </xsd:element>
    <xsd:element name="MediaServiceAutoTags" ma:index="11" nillable="true" ma:displayName="MediaServiceAutoTags" ma:hidden="true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hidden="true" ma:internalName="MediaServiceKeyPoints" ma:readOnly="false">
      <xsd:simpleType>
        <xsd:restriction base="dms:Note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ImageTagsTaxHTField" ma:index="25" nillable="true" ma:taxonomy="true" ma:internalName="ImageTagsTaxHTField" ma:taxonomyFieldName="MediaServiceImageTags" ma:displayName="Image Tags" ma:readOnly="false" ma:fieldId="{5cf76f15-5ced-4ddc-b409-7134ff3c332f}" ma:taxonomyMulti="true" ma:sspId="e385fb40-52d4-4fae-9c5b-3e8ff8a5878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6" nillable="true" ma:displayName="Location" ma:hidden="true" ma:internalName="MediaServiceLocation" ma:readOnly="true">
      <xsd:simpleType>
        <xsd:restriction base="dms:Text"/>
      </xsd:simpleType>
    </xsd:element>
    <xsd:element name="MediaLengthInSeconds" ma:index="27" nillable="true" ma:displayName="MediaLengthInSeconds" ma:hidden="true" ma:internalName="MediaLengthInSeconds" ma:readOnly="true">
      <xsd:simpleType>
        <xsd:restriction base="dms:Unknown"/>
      </xsd:simpleType>
    </xsd:element>
    <xsd:element name="Background" ma:index="28" nillable="true" ma:displayName="Background" ma:default="0" ma:format="Dropdown" ma:internalName="Background">
      <xsd:simpleType>
        <xsd:restriction base="dms:Boolean"/>
      </xsd:simpleType>
    </xsd:element>
    <xsd:element name="MediaServiceSearchProperties" ma:index="29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ocTags" ma:index="30" nillable="true" ma:displayName="MediaServiceDocTags" ma:hidden="true" ma:internalName="MediaServiceDocTags" ma:readOnly="true">
      <xsd:simpleType>
        <xsd:restriction base="dms:Note"/>
      </xsd:simpleType>
    </xsd:element>
    <xsd:element name="MediaServiceObjectDetectorVersions" ma:index="31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ystemTags" ma:index="32" nillable="true" ma:displayName="MediaServiceSystemTags" ma:hidden="true" ma:internalName="MediaServiceSystemTag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hidden="tru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hidden="true" ma:internalName="SharedWithDetail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0e9df3-be65-4c73-a93b-d1236ebd677e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3f6bfcbc-3db3-4ae6-bd76-326f0798ad28}" ma:internalName="TaxCatchAll" ma:readOnly="false" ma:showField="CatchAllData" ma:web="16c05727-aa75-4e4a-9b5f-8a80a116589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230e9df3-be65-4c73-a93b-d1236ebd677e" xsi:nil="true"/>
    <_ip_UnifiedCompliancePolicyUIAction xmlns="http://schemas.microsoft.com/sharepoint/v3" xsi:nil="true"/>
    <_ip_UnifiedCompliancePolicyProperties xmlns="http://schemas.microsoft.com/sharepoint/v3" xsi:nil="true"/>
    <Image xmlns="71af3243-3dd4-4a8d-8c0d-dd76da1f02a5">
      <Url xsi:nil="true"/>
      <Description xsi:nil="true"/>
    </Image>
    <Status xmlns="71af3243-3dd4-4a8d-8c0d-dd76da1f02a5">Not started</Status>
    <Background xmlns="71af3243-3dd4-4a8d-8c0d-dd76da1f02a5">false</Background>
    <ImageTagsTaxHTField xmlns="71af3243-3dd4-4a8d-8c0d-dd76da1f02a5">
      <Terms xmlns="http://schemas.microsoft.com/office/infopath/2007/PartnerControls"/>
    </ImageTagsTaxHTField>
    <MediaServiceKeyPoints xmlns="71af3243-3dd4-4a8d-8c0d-dd76da1f02a5" xsi:nil="true"/>
    <SharedWithUsers xmlns="16c05727-aa75-4e4a-9b5f-8a80a1165891">
      <UserInfo>
        <DisplayName/>
        <AccountId xsi:nil="true"/>
        <AccountType/>
      </UserInfo>
    </SharedWithUsers>
    <MediaLengthInSeconds xmlns="71af3243-3dd4-4a8d-8c0d-dd76da1f02a5" xsi:nil="true"/>
  </documentManagement>
</p:properties>
</file>

<file path=customXml/itemProps13.xml><?xml version="1.0" encoding="utf-8"?>
<ds:datastoreItem xmlns:ds="http://schemas.openxmlformats.org/officeDocument/2006/customXml" ds:itemID="{6271158B-9DE1-49F1-A1BF-63AE7A2FEE0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71af3243-3dd4-4a8d-8c0d-dd76da1f02a5"/>
    <ds:schemaRef ds:uri="16c05727-aa75-4e4a-9b5f-8a80a1165891"/>
    <ds:schemaRef ds:uri="230e9df3-be65-4c73-a93b-d1236ebd677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2.xml><?xml version="1.0" encoding="utf-8"?>
<ds:datastoreItem xmlns:ds="http://schemas.openxmlformats.org/officeDocument/2006/customXml" ds:itemID="{49494E66-1906-430C-A080-047BB4EDB5AA}">
  <ds:schemaRefs>
    <ds:schemaRef ds:uri="http://schemas.microsoft.com/sharepoint/v3/contenttype/forms"/>
  </ds:schemaRefs>
</ds:datastoreItem>
</file>

<file path=customXml/itemProps31.xml><?xml version="1.0" encoding="utf-8"?>
<ds:datastoreItem xmlns:ds="http://schemas.openxmlformats.org/officeDocument/2006/customXml" ds:itemID="{304B7354-BAA7-42EF-9AFB-B58624E1F800}">
  <ds:schemaRefs>
    <ds:schemaRef ds:uri="http://schemas.openxmlformats.org/package/2006/metadata/core-properties"/>
    <ds:schemaRef ds:uri="http://schemas.microsoft.com/sharepoint/v3"/>
    <ds:schemaRef ds:uri="http://schemas.microsoft.com/office/2006/metadata/properties"/>
    <ds:schemaRef ds:uri="http://schemas.microsoft.com/office/2006/documentManagement/types"/>
    <ds:schemaRef ds:uri="http://purl.org/dc/elements/1.1/"/>
    <ds:schemaRef ds:uri="http://purl.org/dc/terms/"/>
    <ds:schemaRef ds:uri="http://schemas.microsoft.com/office/infopath/2007/PartnerControls"/>
    <ds:schemaRef ds:uri="http://purl.org/dc/dcmitype/"/>
    <ds:schemaRef ds:uri="http://www.w3.org/XML/1998/namespace"/>
    <ds:schemaRef ds:uri="230e9df3-be65-4c73-a93b-d1236ebd677e"/>
    <ds:schemaRef ds:uri="f95f5480-f1d0-4eeb-b337-72b9183c9241"/>
    <ds:schemaRef ds:uri="810d3b2f-b9cb-46a4-ba48-ad1eb7c8e550"/>
    <ds:schemaRef ds:uri="71af3243-3dd4-4a8d-8c0d-dd76da1f02a5"/>
    <ds:schemaRef ds:uri="16c05727-aa75-4e4a-9b5f-8a80a1165891"/>
  </ds:schemaRefs>
</ds:datastoreItem>
</file>

<file path=docMetadata/LabelInfo.xml><?xml version="1.0" encoding="utf-8"?>
<clbl:labelList xmlns:clbl="http://schemas.microsoft.com/office/2020/mipLabelMetadata"/>
</file>

<file path=docProps/app.xml><?xml version="1.0" encoding="utf-8"?>
<ap:Properties xmlns:vt="http://schemas.openxmlformats.org/officeDocument/2006/docPropsVTypes" xmlns:ap="http://schemas.openxmlformats.org/officeDocument/2006/extended-properties">
  <ap:Template/>
  <ap:TotalTime>8355</ap:TotalTime>
  <ap:Words>28</ap:Words>
  <ap:Application>Microsoft Office PowerPoint</ap:Application>
  <ap:PresentationFormat>Custom</ap:PresentationFormat>
  <ap:Paragraphs>9</ap:Paragraphs>
  <ap:Slides>1</ap:Slides>
  <ap:Notes>1</ap:Notes>
  <ap:HiddenSlides>0</ap:HiddenSlides>
  <ap:MMClips>0</ap:MMClips>
  <ap:ScaleCrop>false</ap:ScaleCrop>
  <ap:HeadingPairs>
    <vt:vector baseType="variant" size="6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ap:HeadingPairs>
  <ap:TitlesOfParts>
    <vt:vector baseType="lpstr" size="8">
      <vt:lpstr>Aptos</vt:lpstr>
      <vt:lpstr>Arial</vt:lpstr>
      <vt:lpstr>Avenir Next LT Pro Light</vt:lpstr>
      <vt:lpstr>Calibri</vt:lpstr>
      <vt:lpstr>Gabriola</vt:lpstr>
      <vt:lpstr>Rastanty Cortez</vt:lpstr>
      <vt:lpstr>Custom</vt:lpstr>
      <vt:lpstr>Dany Kramer</vt:lpstr>
    </vt:vector>
  </ap:TitlesOfParts>
  <ap:LinksUpToDate>false</ap:LinksUpToDate>
  <ap:SharedDoc>false</ap:SharedDoc>
  <ap:HyperlinksChanged>false</ap:HyperlinksChanged>
  <ap:AppVersion>16.0000</ap:AppVersion>
</ap: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terms:created xsi:type="dcterms:W3CDTF">2021-09-20T16:44:57Z</dcterms:created>
  <dcterms:modified xsi:type="dcterms:W3CDTF">2024-04-29T23:33:01Z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  <property fmtid="{D5CDD505-2E9C-101B-9397-08002B2CF9AE}" pid="3" name="MediaServiceImageTags">
    <vt:lpwstr/>
  </property>
  <property fmtid="{D5CDD505-2E9C-101B-9397-08002B2CF9AE}" pid="4" name="Order">
    <vt:r8>2877300</vt:r8>
  </property>
  <property fmtid="{D5CDD505-2E9C-101B-9397-08002B2CF9AE}" pid="5" name="xd_Signature">
    <vt:bool>false</vt:bool>
  </property>
  <property fmtid="{D5CDD505-2E9C-101B-9397-08002B2CF9AE}" pid="6" name="Image">
    <vt:lpwstr>, </vt:lpwstr>
  </property>
  <property fmtid="{D5CDD505-2E9C-101B-9397-08002B2CF9AE}" pid="7" name="xd_ProgID">
    <vt:lpwstr/>
  </property>
  <property fmtid="{D5CDD505-2E9C-101B-9397-08002B2CF9AE}" pid="8" name="_ExtendedDescription">
    <vt:lpwstr/>
  </property>
  <property fmtid="{D5CDD505-2E9C-101B-9397-08002B2CF9AE}" pid="9" name="Background">
    <vt:bool>false</vt:bool>
  </property>
  <property fmtid="{D5CDD505-2E9C-101B-9397-08002B2CF9AE}" pid="10" name="TriggerFlowInfo">
    <vt:lpwstr/>
  </property>
  <property fmtid="{D5CDD505-2E9C-101B-9397-08002B2CF9AE}" pid="11" name="ComplianceAssetId">
    <vt:lpwstr/>
  </property>
  <property fmtid="{D5CDD505-2E9C-101B-9397-08002B2CF9AE}" pid="12" name="TemplateUrl">
    <vt:lpwstr/>
  </property>
  <property fmtid="{D5CDD505-2E9C-101B-9397-08002B2CF9AE}" pid="13" name="_SourceUrl">
    <vt:lpwstr/>
  </property>
  <property fmtid="{D5CDD505-2E9C-101B-9397-08002B2CF9AE}" pid="14" name="_SharedFileIndex">
    <vt:lpwstr/>
  </property>
</Properties>
</file>