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jpg" ContentType="image/jpe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ppt/authors.xml" ContentType="application/vnd.ms-powerpoint.authors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Metadata/LabelInfo.xml" ContentType="application/vnd.ms-office.classificationlabel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5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1BFB1F-23FC-9F36-30FA-DECD51CA641E}" name="Kaila Orsucci (TEKsystems, Inc.)" initials="KO(I" userId="S::v-korsucci@microsoft.com::e7aad994-0403-45c0-b7c8-0c969e213a38" providerId="AD"/>
  <p188:author id="{84FB8148-9464-6C57-92E8-788B128E693E}" name="Kirsten Ballweg" initials="KB" userId="S::kirstenb@microsoft.com::c47a99fc-9286-469c-b169-05c5a33df54a" providerId="AD"/>
  <p188:author id="{AB21A47C-7B25-CB16-8A25-0972AEFBA567}" name="Shawna Swanson" initials="SS" userId="S::shswanson@microsoft.com::586bed90-38fb-452d-bd30-6c7e2f92742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C76"/>
    <a:srgbClr val="F59017"/>
    <a:srgbClr val="D97B80"/>
    <a:srgbClr val="F1F1F1"/>
    <a:srgbClr val="DFD8CA"/>
    <a:srgbClr val="FFFFFF"/>
    <a:srgbClr val="B48F85"/>
    <a:srgbClr val="FFFBF5"/>
    <a:srgbClr val="F8F8F8"/>
    <a:srgbClr val="B17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2"/>
    <p:restoredTop sz="94720"/>
  </p:normalViewPr>
  <p:slideViewPr>
    <p:cSldViewPr snapToGrid="0" snapToObjects="1">
      <p:cViewPr>
        <p:scale>
          <a:sx n="100" d="100"/>
          <a:sy n="100" d="100"/>
        </p:scale>
        <p:origin x="230" y="-7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51" d="100"/>
          <a:sy n="151" d="100"/>
        </p:scale>
        <p:origin x="2552" y="19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microsoft.com/office/2018/10/relationships/authors" Target="/ppt/authors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39FC15-D4BE-AC0D-8E25-58570930DD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1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E0A3-FC72-C943-8915-67B78CCBD2E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F4D5-177F-4345-931A-46460CD2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3513" y="1143000"/>
            <a:ext cx="39909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EF4D5-177F-4345-931A-46460CD21E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89651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jp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{image_background}">
            <a:extLst>
              <a:ext uri="{FF2B5EF4-FFF2-40B4-BE49-F238E27FC236}">
                <a16:creationId xmlns:a16="http://schemas.microsoft.com/office/drawing/2014/main" id="{123A6306-6CAF-A076-47A6-5E2CC119950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050183" cy="776605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5401159-3005-6EA8-A6D9-F4D1411D2A5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968470" y="953429"/>
            <a:ext cx="8113240" cy="58655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A87A0B3-FABD-BEB1-0965-32802BE7C539}"/>
              </a:ext>
            </a:extLst>
          </p:cNvPr>
          <p:cNvCxnSpPr>
            <a:cxnSpLocks/>
          </p:cNvCxnSpPr>
          <p:nvPr userDrawn="1"/>
        </p:nvCxnSpPr>
        <p:spPr>
          <a:xfrm>
            <a:off x="2168045" y="5911982"/>
            <a:ext cx="275124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E4EF52D9-DF96-82F1-C751-49C9D08CB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100" y="2916589"/>
            <a:ext cx="6934200" cy="1323032"/>
          </a:xfrm>
        </p:spPr>
        <p:txBody>
          <a:bodyPr/>
          <a:lstStyle>
            <a:lvl1pPr>
              <a:defRPr sz="6600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55B152E-D7BC-8BEA-BA31-7CFEC23BD4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00200" y="1243360"/>
            <a:ext cx="6896100" cy="1150264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3600" b="1" i="0" spc="0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F101ADAE-E103-C901-76BA-7BA810260C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00200" y="2504190"/>
            <a:ext cx="6896100" cy="275093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1400" b="0" i="0" spc="0" baseline="0"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E064B010-6E6B-1255-F106-4DC0407C27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68044" y="4310305"/>
            <a:ext cx="5714157" cy="959723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1400" b="0" i="0" spc="0" baseline="0"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45413EB6-168E-5915-6786-DC92D1EC05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68045" y="5505035"/>
            <a:ext cx="2751245" cy="384048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2700" b="0" i="0">
                <a:latin typeface="Rastanty Cortez" panose="02000506000000020003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DF4918CB-EA2A-5439-955D-D6C8BD5D98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68044" y="5934882"/>
            <a:ext cx="2751246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 b="0" i="0" cap="all" spc="0" baseline="0"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05F115BF-3DF6-F2F6-3A1D-FF16621A45D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30953" y="5505898"/>
            <a:ext cx="2751245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0" i="0" cap="none" spc="0" baseline="0"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92AC2BF3-871D-A223-3DBD-92495EC651C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30954" y="5933792"/>
            <a:ext cx="2751244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000" b="0" i="0" cap="all" spc="0" baseline="0">
                <a:latin typeface="+mn-lt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847467-5BBF-0DD0-6907-143F783C4F62}"/>
              </a:ext>
            </a:extLst>
          </p:cNvPr>
          <p:cNvCxnSpPr>
            <a:cxnSpLocks/>
          </p:cNvCxnSpPr>
          <p:nvPr userDrawn="1"/>
        </p:nvCxnSpPr>
        <p:spPr>
          <a:xfrm>
            <a:off x="5130955" y="5911982"/>
            <a:ext cx="275124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095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08" userDrawn="1">
          <p15:clr>
            <a:srgbClr val="FBAE40"/>
          </p15:clr>
        </p15:guide>
        <p15:guide id="2" pos="5352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2931" y="547690"/>
            <a:ext cx="8872538" cy="198834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2931" y="2738438"/>
            <a:ext cx="8872538" cy="45656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823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defTabSz="1028700" rtl="0" eaLnBrk="1" latinLnBrk="0" hangingPunct="1">
        <a:lnSpc>
          <a:spcPct val="85000"/>
        </a:lnSpc>
        <a:spcBef>
          <a:spcPct val="0"/>
        </a:spcBef>
        <a:buNone/>
        <a:defRPr sz="45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28700" rtl="0" eaLnBrk="1" latinLnBrk="0" hangingPunct="1">
        <a:lnSpc>
          <a:spcPct val="103000"/>
        </a:lnSpc>
        <a:spcBef>
          <a:spcPts val="1125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0" algn="l" defTabSz="1028700" rtl="0" eaLnBrk="1" latinLnBrk="0" hangingPunct="1">
        <a:lnSpc>
          <a:spcPct val="103000"/>
        </a:lnSpc>
        <a:spcBef>
          <a:spcPts val="563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0" algn="l" defTabSz="1028700" rtl="0" eaLnBrk="1" latinLnBrk="0" hangingPunct="1">
        <a:lnSpc>
          <a:spcPct val="103000"/>
        </a:lnSpc>
        <a:spcBef>
          <a:spcPts val="563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0" algn="l" defTabSz="1028700" rtl="0" eaLnBrk="1" latinLnBrk="0" hangingPunct="1">
        <a:lnSpc>
          <a:spcPct val="103000"/>
        </a:lnSpc>
        <a:spcBef>
          <a:spcPts val="563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0" algn="l" defTabSz="1028700" rtl="0" eaLnBrk="1" latinLnBrk="0" hangingPunct="1">
        <a:lnSpc>
          <a:spcPct val="103000"/>
        </a:lnSpc>
        <a:spcBef>
          <a:spcPts val="563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0" pos="3168" userDrawn="1">
          <p15:clr>
            <a:srgbClr val="A4A3A4"/>
          </p15:clr>
        </p15:guide>
        <p15:guide id="51" orient="horz" pos="2448" userDrawn="1">
          <p15:clr>
            <a:srgbClr val="A4A3A4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A60C8ACB-9A5B-AD64-0766-59AC5CD61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Dany Kramer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2FFEF1A-1161-D5D1-65C8-CB97E3B697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00200" y="1243360"/>
            <a:ext cx="6896100" cy="1150264"/>
          </a:xfrm>
        </p:spPr>
        <p:txBody>
          <a:bodyPr/>
          <a:lstStyle/>
          <a:p>
            <a:r>
              <a:rPr lang="en-US"/>
              <a:t>Certificate of Appreciation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7B8B0-9A47-FE86-7E14-1BD16AFB37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00200" y="2504190"/>
            <a:ext cx="6896100" cy="275093"/>
          </a:xfrm>
        </p:spPr>
        <p:txBody>
          <a:bodyPr/>
          <a:lstStyle/>
          <a:p>
            <a:r>
              <a:rPr lang="en-US" dirty="0"/>
              <a:t>is presented to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CBEA1B-A8BE-BBB7-45FF-42889FC965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68044" y="4310305"/>
            <a:ext cx="5714157" cy="959723"/>
          </a:xfrm>
        </p:spPr>
        <p:txBody>
          <a:bodyPr/>
          <a:lstStyle/>
          <a:p>
            <a:r>
              <a:rPr lang="en-US"/>
              <a:t>for their valuable contributions to the team.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0EA6C8-F5E3-03A5-5349-8477FCF150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68045" y="5505035"/>
            <a:ext cx="2751245" cy="384048"/>
          </a:xfrm>
        </p:spPr>
        <p:txBody>
          <a:bodyPr/>
          <a:lstStyle/>
          <a:p>
            <a:r>
              <a:rPr lang="en-US"/>
              <a:t>Peyton Davis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66D7D55-C4A7-130F-2A66-5FF65AEF2A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68044" y="5934882"/>
            <a:ext cx="2751246" cy="384048"/>
          </a:xfrm>
        </p:spPr>
        <p:txBody>
          <a:bodyPr/>
          <a:lstStyle/>
          <a:p>
            <a:r>
              <a:rPr lang="en-US"/>
              <a:t>Manager, Northwind traders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F250B-BA48-B58B-8978-5E940A4EF3A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30953" y="5505898"/>
            <a:ext cx="2751245" cy="384048"/>
          </a:xfrm>
        </p:spPr>
        <p:txBody>
          <a:bodyPr/>
          <a:lstStyle/>
          <a:p>
            <a:r>
              <a:rPr lang="en-US"/>
              <a:t>April 24, 20XX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BB61A17-4E36-3928-914E-FFD83E8CC4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30954" y="5933792"/>
            <a:ext cx="2751244" cy="384048"/>
          </a:xfr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1248"/>
      </p:ext>
    </p:extLst>
  </p:cSld>
  <p:clrMapOvr>
    <a:masterClrMapping/>
  </p:clrMapOvr>
</p:sld>
</file>

<file path=ppt/theme/theme13.xml><?xml version="1.0" encoding="utf-8"?>
<a:theme xmlns:a="http://schemas.openxmlformats.org/drawingml/2006/main" name="Custom">
  <a:themeElements>
    <a:clrScheme name="Custom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25470"/>
      </a:accent1>
      <a:accent2>
        <a:srgbClr val="EA8FA0"/>
      </a:accent2>
      <a:accent3>
        <a:srgbClr val="FDB747"/>
      </a:accent3>
      <a:accent4>
        <a:srgbClr val="B82F1E"/>
      </a:accent4>
      <a:accent5>
        <a:srgbClr val="85687F"/>
      </a:accent5>
      <a:accent6>
        <a:srgbClr val="F3D2C0"/>
      </a:accent6>
      <a:hlink>
        <a:srgbClr val="0563C1"/>
      </a:hlink>
      <a:folHlink>
        <a:srgbClr val="954F72"/>
      </a:folHlink>
    </a:clrScheme>
    <a:fontScheme name="Custom 71">
      <a:majorFont>
        <a:latin typeface="Gabriola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b">
        <a:noAutofit/>
      </a:bodyPr>
      <a:lstStyle>
        <a:defPPr algn="ctr">
          <a:defRPr sz="2700" spc="50" dirty="0">
            <a:solidFill>
              <a:srgbClr val="000000">
                <a:alpha val="100000"/>
              </a:srgbClr>
            </a:solidFill>
            <a:latin typeface="Boucherie Flar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P_Certificate_1_win32_EF_v2" id="{A9A5FBD4-AAA0-472B-972D-7E92980C9005}" vid="{E4353E02-C676-4AB5-A953-E3E1D219850B}"/>
    </a:ext>
  </a:extLst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30e9df3-be65-4c73-a93b-d1236ebd677e" xsi:nil="true"/>
    <_ip_UnifiedCompliancePolicyUIAction xmlns="http://schemas.microsoft.com/sharepoint/v3" xsi:nil="true"/>
    <_ip_UnifiedCompliancePolicyProperties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ImageTagsTaxHTField xmlns="71af3243-3dd4-4a8d-8c0d-dd76da1f02a5">
      <Terms xmlns="http://schemas.microsoft.com/office/infopath/2007/PartnerControls"/>
    </ImageTagsTaxHTField>
    <MediaServiceKeyPoints xmlns="71af3243-3dd4-4a8d-8c0d-dd76da1f02a5" xsi:nil="true"/>
    <SharedWithUsers xmlns="16c05727-aa75-4e4a-9b5f-8a80a1165891">
      <UserInfo>
        <DisplayName/>
        <AccountId xsi:nil="true"/>
        <AccountType/>
      </UserInfo>
    </SharedWithUsers>
    <MediaLengthInSecond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6271158B-9DE1-49F1-A1BF-63AE7A2FEE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2.xml><?xml version="1.0" encoding="utf-8"?>
<ds:datastoreItem xmlns:ds="http://schemas.openxmlformats.org/officeDocument/2006/customXml" ds:itemID="{49494E66-1906-430C-A080-047BB4EDB5AA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304B7354-BAA7-42EF-9AFB-B58624E1F800}">
  <ds:schemaRefs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www.w3.org/XML/1998/namespace"/>
    <ds:schemaRef ds:uri="230e9df3-be65-4c73-a93b-d1236ebd677e"/>
    <ds:schemaRef ds:uri="f95f5480-f1d0-4eeb-b337-72b9183c9241"/>
    <ds:schemaRef ds:uri="810d3b2f-b9cb-46a4-ba48-ad1eb7c8e550"/>
    <ds:schemaRef ds:uri="71af3243-3dd4-4a8d-8c0d-dd76da1f02a5"/>
    <ds:schemaRef ds:uri="16c05727-aa75-4e4a-9b5f-8a80a1165891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8355</ap:TotalTime>
  <ap:Words>28</ap:Words>
  <ap:Application>Microsoft Office PowerPoint</ap:Application>
  <ap:PresentationFormat>Custom</ap:PresentationFormat>
  <ap:Paragraphs>9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8">
      <vt:lpstr>Aptos</vt:lpstr>
      <vt:lpstr>Arial</vt:lpstr>
      <vt:lpstr>Avenir Next LT Pro Light</vt:lpstr>
      <vt:lpstr>Calibri</vt:lpstr>
      <vt:lpstr>Gabriola</vt:lpstr>
      <vt:lpstr>Rastanty Cortez</vt:lpstr>
      <vt:lpstr>Custom</vt:lpstr>
      <vt:lpstr>Dany Kramer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terms:created xsi:type="dcterms:W3CDTF">2021-09-20T16:44:57Z</dcterms:created>
  <dcterms:modified xsi:type="dcterms:W3CDTF">2024-04-29T23:33:01Z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  <property fmtid="{D5CDD505-2E9C-101B-9397-08002B2CF9AE}" pid="4" name="Order">
    <vt:r8>2877300</vt:r8>
  </property>
  <property fmtid="{D5CDD505-2E9C-101B-9397-08002B2CF9AE}" pid="5" name="xd_Signature">
    <vt:bool>false</vt:bool>
  </property>
  <property fmtid="{D5CDD505-2E9C-101B-9397-08002B2CF9AE}" pid="6" name="Image">
    <vt:lpwstr>, </vt:lpwstr>
  </property>
  <property fmtid="{D5CDD505-2E9C-101B-9397-08002B2CF9AE}" pid="7" name="xd_ProgID">
    <vt:lpwstr/>
  </property>
  <property fmtid="{D5CDD505-2E9C-101B-9397-08002B2CF9AE}" pid="8" name="_ExtendedDescription">
    <vt:lpwstr/>
  </property>
  <property fmtid="{D5CDD505-2E9C-101B-9397-08002B2CF9AE}" pid="9" name="Background">
    <vt:bool>false</vt:bool>
  </property>
  <property fmtid="{D5CDD505-2E9C-101B-9397-08002B2CF9AE}" pid="10" name="TriggerFlowInfo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SourceUrl">
    <vt:lpwstr/>
  </property>
  <property fmtid="{D5CDD505-2E9C-101B-9397-08002B2CF9AE}" pid="14" name="_SharedFileIndex">
    <vt:lpwstr/>
  </property>
</Properties>
</file>